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3D4266-918E-511F-6612-C176BA8FF5AD}" v="34" dt="2020-09-23T16:43:15.371"/>
    <p1510:client id="{96072305-D8E2-46A7-9FD5-58BD372A179B}" v="1865" dt="2020-09-23T16:33:26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56B4B-44E8-4A56-820F-D34A29B1EA5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F8CF843-B504-4713-846A-FDA0D3C509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Class Participation:  30%</a:t>
          </a:r>
        </a:p>
      </dgm:t>
    </dgm:pt>
    <dgm:pt modelId="{8B2D96C5-3219-43DC-8FAF-DF4AF282902D}" type="parTrans" cxnId="{566E07B4-0DAA-48A9-9730-DB87862C4441}">
      <dgm:prSet/>
      <dgm:spPr/>
      <dgm:t>
        <a:bodyPr/>
        <a:lstStyle/>
        <a:p>
          <a:endParaRPr lang="en-US"/>
        </a:p>
      </dgm:t>
    </dgm:pt>
    <dgm:pt modelId="{072BD69F-F2B8-4E84-B8A8-1C553185CD50}" type="sibTrans" cxnId="{566E07B4-0DAA-48A9-9730-DB87862C4441}">
      <dgm:prSet/>
      <dgm:spPr/>
      <dgm:t>
        <a:bodyPr/>
        <a:lstStyle/>
        <a:p>
          <a:endParaRPr lang="en-US"/>
        </a:p>
      </dgm:t>
    </dgm:pt>
    <dgm:pt modelId="{D9C37D05-EE13-4213-81A9-D0C74CFDC7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Classwork:  30%</a:t>
          </a:r>
        </a:p>
      </dgm:t>
    </dgm:pt>
    <dgm:pt modelId="{80813808-418A-458D-A77F-B0921CAB59F1}" type="parTrans" cxnId="{F56B0F33-C0CC-48ED-ADB1-48AE553EBC2D}">
      <dgm:prSet/>
      <dgm:spPr/>
      <dgm:t>
        <a:bodyPr/>
        <a:lstStyle/>
        <a:p>
          <a:endParaRPr lang="en-US"/>
        </a:p>
      </dgm:t>
    </dgm:pt>
    <dgm:pt modelId="{8109532E-5749-4667-AC85-1FE468C1DE2B}" type="sibTrans" cxnId="{F56B0F33-C0CC-48ED-ADB1-48AE553EBC2D}">
      <dgm:prSet/>
      <dgm:spPr/>
      <dgm:t>
        <a:bodyPr/>
        <a:lstStyle/>
        <a:p>
          <a:endParaRPr lang="en-US"/>
        </a:p>
      </dgm:t>
    </dgm:pt>
    <dgm:pt modelId="{548D7D4D-30F2-4021-82B4-46AD8B59A92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Tests/Quizzes/Projects:  </a:t>
          </a:r>
          <a:r>
            <a:rPr lang="en-US" dirty="0">
              <a:latin typeface="Calibri Light" panose="020F0302020204030204"/>
            </a:rPr>
            <a:t>30</a:t>
          </a:r>
          <a:r>
            <a:rPr lang="en-US" dirty="0"/>
            <a:t>%</a:t>
          </a:r>
        </a:p>
      </dgm:t>
    </dgm:pt>
    <dgm:pt modelId="{DA07EB1D-3C1C-4666-9ADA-5C28EF5284ED}" type="parTrans" cxnId="{56A6FF50-DE0C-498D-955C-5A57F7235D6E}">
      <dgm:prSet/>
      <dgm:spPr/>
      <dgm:t>
        <a:bodyPr/>
        <a:lstStyle/>
        <a:p>
          <a:endParaRPr lang="en-US"/>
        </a:p>
      </dgm:t>
    </dgm:pt>
    <dgm:pt modelId="{F682AD88-50C2-4FC8-994F-81FCD31E5EC4}" type="sibTrans" cxnId="{56A6FF50-DE0C-498D-955C-5A57F7235D6E}">
      <dgm:prSet/>
      <dgm:spPr/>
      <dgm:t>
        <a:bodyPr/>
        <a:lstStyle/>
        <a:p>
          <a:endParaRPr lang="en-US"/>
        </a:p>
      </dgm:t>
    </dgm:pt>
    <dgm:pt modelId="{262AFF4A-78C8-406B-BE7E-AD9464D1EE8A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 Light" panose="020F0302020204030204"/>
            </a:rPr>
            <a:t>Homework:  10%</a:t>
          </a:r>
          <a:endParaRPr lang="en-US" dirty="0"/>
        </a:p>
      </dgm:t>
    </dgm:pt>
    <dgm:pt modelId="{EB41F35F-748C-487B-85B7-A4FD1247F853}" type="parTrans" cxnId="{2ACA2CE3-C1E8-4F98-A9D3-23009A216B54}">
      <dgm:prSet/>
      <dgm:spPr/>
      <dgm:t>
        <a:bodyPr/>
        <a:lstStyle/>
        <a:p>
          <a:endParaRPr lang="en-US"/>
        </a:p>
      </dgm:t>
    </dgm:pt>
    <dgm:pt modelId="{1CFE4AC2-8A15-432E-8B1A-1F584D2DE104}" type="sibTrans" cxnId="{2ACA2CE3-C1E8-4F98-A9D3-23009A216B54}">
      <dgm:prSet/>
      <dgm:spPr/>
      <dgm:t>
        <a:bodyPr/>
        <a:lstStyle/>
        <a:p>
          <a:endParaRPr lang="en-US"/>
        </a:p>
      </dgm:t>
    </dgm:pt>
    <dgm:pt modelId="{695E235C-8A82-4E8D-9C92-EFDFE6B795C2}" type="pres">
      <dgm:prSet presAssocID="{3A956B4B-44E8-4A56-820F-D34A29B1EA5F}" presName="root" presStyleCnt="0">
        <dgm:presLayoutVars>
          <dgm:dir/>
          <dgm:resizeHandles val="exact"/>
        </dgm:presLayoutVars>
      </dgm:prSet>
      <dgm:spPr/>
    </dgm:pt>
    <dgm:pt modelId="{10FA7D64-C14D-4CC9-9D2D-DF6BCD840BD9}" type="pres">
      <dgm:prSet presAssocID="{2F8CF843-B504-4713-846A-FDA0D3C5093A}" presName="compNode" presStyleCnt="0"/>
      <dgm:spPr/>
    </dgm:pt>
    <dgm:pt modelId="{D5FBE8A9-661D-458A-B81B-ABA5A4A7D427}" type="pres">
      <dgm:prSet presAssocID="{2F8CF843-B504-4713-846A-FDA0D3C5093A}" presName="bgRect" presStyleLbl="bgShp" presStyleIdx="0" presStyleCnt="4"/>
      <dgm:spPr/>
    </dgm:pt>
    <dgm:pt modelId="{AF634925-90FF-437F-9766-AC1E58A0BFD0}" type="pres">
      <dgm:prSet presAssocID="{2F8CF843-B504-4713-846A-FDA0D3C5093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atre"/>
        </a:ext>
      </dgm:extLst>
    </dgm:pt>
    <dgm:pt modelId="{7D1C947C-3211-41F2-B3C1-AE53CA1C3C9A}" type="pres">
      <dgm:prSet presAssocID="{2F8CF843-B504-4713-846A-FDA0D3C5093A}" presName="spaceRect" presStyleCnt="0"/>
      <dgm:spPr/>
    </dgm:pt>
    <dgm:pt modelId="{19672B66-728E-4944-AB14-523269361E3D}" type="pres">
      <dgm:prSet presAssocID="{2F8CF843-B504-4713-846A-FDA0D3C5093A}" presName="parTx" presStyleLbl="revTx" presStyleIdx="0" presStyleCnt="4">
        <dgm:presLayoutVars>
          <dgm:chMax val="0"/>
          <dgm:chPref val="0"/>
        </dgm:presLayoutVars>
      </dgm:prSet>
      <dgm:spPr/>
    </dgm:pt>
    <dgm:pt modelId="{4F69CBB3-4A89-4F5C-B246-66737D9581B3}" type="pres">
      <dgm:prSet presAssocID="{072BD69F-F2B8-4E84-B8A8-1C553185CD50}" presName="sibTrans" presStyleCnt="0"/>
      <dgm:spPr/>
    </dgm:pt>
    <dgm:pt modelId="{23609223-4BC5-4EA5-9B67-677E4F65D016}" type="pres">
      <dgm:prSet presAssocID="{D9C37D05-EE13-4213-81A9-D0C74CFDC712}" presName="compNode" presStyleCnt="0"/>
      <dgm:spPr/>
    </dgm:pt>
    <dgm:pt modelId="{BFF4DA0E-E254-4636-A47B-261D4F5836D6}" type="pres">
      <dgm:prSet presAssocID="{D9C37D05-EE13-4213-81A9-D0C74CFDC712}" presName="bgRect" presStyleLbl="bgShp" presStyleIdx="1" presStyleCnt="4"/>
      <dgm:spPr/>
    </dgm:pt>
    <dgm:pt modelId="{36765AD1-7BE5-4452-968B-2B243AAFEA2F}" type="pres">
      <dgm:prSet presAssocID="{D9C37D05-EE13-4213-81A9-D0C74CFDC71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loon Animal"/>
        </a:ext>
      </dgm:extLst>
    </dgm:pt>
    <dgm:pt modelId="{87394C90-287B-4F8D-A374-35FD7CB03D7B}" type="pres">
      <dgm:prSet presAssocID="{D9C37D05-EE13-4213-81A9-D0C74CFDC712}" presName="spaceRect" presStyleCnt="0"/>
      <dgm:spPr/>
    </dgm:pt>
    <dgm:pt modelId="{069C1815-E5B4-4EA2-85B7-D9DDB544D144}" type="pres">
      <dgm:prSet presAssocID="{D9C37D05-EE13-4213-81A9-D0C74CFDC712}" presName="parTx" presStyleLbl="revTx" presStyleIdx="1" presStyleCnt="4">
        <dgm:presLayoutVars>
          <dgm:chMax val="0"/>
          <dgm:chPref val="0"/>
        </dgm:presLayoutVars>
      </dgm:prSet>
      <dgm:spPr/>
    </dgm:pt>
    <dgm:pt modelId="{7FA29AA0-F7C7-4299-A881-8ED844F4CE3C}" type="pres">
      <dgm:prSet presAssocID="{8109532E-5749-4667-AC85-1FE468C1DE2B}" presName="sibTrans" presStyleCnt="0"/>
      <dgm:spPr/>
    </dgm:pt>
    <dgm:pt modelId="{70406CD9-C115-4423-836F-FC931693E2A9}" type="pres">
      <dgm:prSet presAssocID="{548D7D4D-30F2-4021-82B4-46AD8B59A922}" presName="compNode" presStyleCnt="0"/>
      <dgm:spPr/>
    </dgm:pt>
    <dgm:pt modelId="{9D8DF741-A371-4B01-B255-2CDC8CEACC9A}" type="pres">
      <dgm:prSet presAssocID="{548D7D4D-30F2-4021-82B4-46AD8B59A922}" presName="bgRect" presStyleLbl="bgShp" presStyleIdx="2" presStyleCnt="4"/>
      <dgm:spPr/>
    </dgm:pt>
    <dgm:pt modelId="{487CD05F-A3E0-4ADF-A4E0-454A1CE2B0DF}" type="pres">
      <dgm:prSet presAssocID="{548D7D4D-30F2-4021-82B4-46AD8B59A92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619CFE9-3881-4DB1-BBE6-4EC27D30B987}" type="pres">
      <dgm:prSet presAssocID="{548D7D4D-30F2-4021-82B4-46AD8B59A922}" presName="spaceRect" presStyleCnt="0"/>
      <dgm:spPr/>
    </dgm:pt>
    <dgm:pt modelId="{1AC90FC0-6BFB-407A-84B8-355F053B4AB0}" type="pres">
      <dgm:prSet presAssocID="{548D7D4D-30F2-4021-82B4-46AD8B59A922}" presName="parTx" presStyleLbl="revTx" presStyleIdx="2" presStyleCnt="4">
        <dgm:presLayoutVars>
          <dgm:chMax val="0"/>
          <dgm:chPref val="0"/>
        </dgm:presLayoutVars>
      </dgm:prSet>
      <dgm:spPr/>
    </dgm:pt>
    <dgm:pt modelId="{225615C1-1E94-4611-A551-716A16B99FF8}" type="pres">
      <dgm:prSet presAssocID="{F682AD88-50C2-4FC8-994F-81FCD31E5EC4}" presName="sibTrans" presStyleCnt="0"/>
      <dgm:spPr/>
    </dgm:pt>
    <dgm:pt modelId="{A363C3D8-812C-4A56-B073-0F65AEA4B030}" type="pres">
      <dgm:prSet presAssocID="{262AFF4A-78C8-406B-BE7E-AD9464D1EE8A}" presName="compNode" presStyleCnt="0"/>
      <dgm:spPr/>
    </dgm:pt>
    <dgm:pt modelId="{AFCC4198-038F-4C2E-B0CA-76A90B088039}" type="pres">
      <dgm:prSet presAssocID="{262AFF4A-78C8-406B-BE7E-AD9464D1EE8A}" presName="bgRect" presStyleLbl="bgShp" presStyleIdx="3" presStyleCnt="4"/>
      <dgm:spPr/>
    </dgm:pt>
    <dgm:pt modelId="{FBA78911-70DD-422E-B16A-7531CE891191}" type="pres">
      <dgm:prSet presAssocID="{262AFF4A-78C8-406B-BE7E-AD9464D1EE8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3C43868-B668-4E6A-BDF7-D9C69871A6B7}" type="pres">
      <dgm:prSet presAssocID="{262AFF4A-78C8-406B-BE7E-AD9464D1EE8A}" presName="spaceRect" presStyleCnt="0"/>
      <dgm:spPr/>
    </dgm:pt>
    <dgm:pt modelId="{B71D5210-3493-4E6F-9228-E7A242F19F5A}" type="pres">
      <dgm:prSet presAssocID="{262AFF4A-78C8-406B-BE7E-AD9464D1EE8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EF97C0F-76BE-4203-8235-2A490E4A659A}" type="presOf" srcId="{D9C37D05-EE13-4213-81A9-D0C74CFDC712}" destId="{069C1815-E5B4-4EA2-85B7-D9DDB544D144}" srcOrd="0" destOrd="0" presId="urn:microsoft.com/office/officeart/2018/2/layout/IconVerticalSolidList"/>
    <dgm:cxn modelId="{F56B0F33-C0CC-48ED-ADB1-48AE553EBC2D}" srcId="{3A956B4B-44E8-4A56-820F-D34A29B1EA5F}" destId="{D9C37D05-EE13-4213-81A9-D0C74CFDC712}" srcOrd="1" destOrd="0" parTransId="{80813808-418A-458D-A77F-B0921CAB59F1}" sibTransId="{8109532E-5749-4667-AC85-1FE468C1DE2B}"/>
    <dgm:cxn modelId="{56A6FF50-DE0C-498D-955C-5A57F7235D6E}" srcId="{3A956B4B-44E8-4A56-820F-D34A29B1EA5F}" destId="{548D7D4D-30F2-4021-82B4-46AD8B59A922}" srcOrd="2" destOrd="0" parTransId="{DA07EB1D-3C1C-4666-9ADA-5C28EF5284ED}" sibTransId="{F682AD88-50C2-4FC8-994F-81FCD31E5EC4}"/>
    <dgm:cxn modelId="{1163CB74-F818-40DF-B5FA-182AEB58262A}" type="presOf" srcId="{3A956B4B-44E8-4A56-820F-D34A29B1EA5F}" destId="{695E235C-8A82-4E8D-9C92-EFDFE6B795C2}" srcOrd="0" destOrd="0" presId="urn:microsoft.com/office/officeart/2018/2/layout/IconVerticalSolidList"/>
    <dgm:cxn modelId="{566E07B4-0DAA-48A9-9730-DB87862C4441}" srcId="{3A956B4B-44E8-4A56-820F-D34A29B1EA5F}" destId="{2F8CF843-B504-4713-846A-FDA0D3C5093A}" srcOrd="0" destOrd="0" parTransId="{8B2D96C5-3219-43DC-8FAF-DF4AF282902D}" sibTransId="{072BD69F-F2B8-4E84-B8A8-1C553185CD50}"/>
    <dgm:cxn modelId="{D37EA3CD-C496-4A6D-A1C1-7BD5C8F8F289}" type="presOf" srcId="{262AFF4A-78C8-406B-BE7E-AD9464D1EE8A}" destId="{B71D5210-3493-4E6F-9228-E7A242F19F5A}" srcOrd="0" destOrd="0" presId="urn:microsoft.com/office/officeart/2018/2/layout/IconVerticalSolidList"/>
    <dgm:cxn modelId="{9D1FFDDD-C7DE-492E-A99F-D294856A85FF}" type="presOf" srcId="{2F8CF843-B504-4713-846A-FDA0D3C5093A}" destId="{19672B66-728E-4944-AB14-523269361E3D}" srcOrd="0" destOrd="0" presId="urn:microsoft.com/office/officeart/2018/2/layout/IconVerticalSolidList"/>
    <dgm:cxn modelId="{07B137E0-374E-4250-8B87-46597AFB9AF1}" type="presOf" srcId="{548D7D4D-30F2-4021-82B4-46AD8B59A922}" destId="{1AC90FC0-6BFB-407A-84B8-355F053B4AB0}" srcOrd="0" destOrd="0" presId="urn:microsoft.com/office/officeart/2018/2/layout/IconVerticalSolidList"/>
    <dgm:cxn modelId="{2ACA2CE3-C1E8-4F98-A9D3-23009A216B54}" srcId="{3A956B4B-44E8-4A56-820F-D34A29B1EA5F}" destId="{262AFF4A-78C8-406B-BE7E-AD9464D1EE8A}" srcOrd="3" destOrd="0" parTransId="{EB41F35F-748C-487B-85B7-A4FD1247F853}" sibTransId="{1CFE4AC2-8A15-432E-8B1A-1F584D2DE104}"/>
    <dgm:cxn modelId="{A3448A1C-7970-4F0D-8BE8-D345088ED485}" type="presParOf" srcId="{695E235C-8A82-4E8D-9C92-EFDFE6B795C2}" destId="{10FA7D64-C14D-4CC9-9D2D-DF6BCD840BD9}" srcOrd="0" destOrd="0" presId="urn:microsoft.com/office/officeart/2018/2/layout/IconVerticalSolidList"/>
    <dgm:cxn modelId="{2F5DD35A-818D-4799-AD6B-4DB8C4ADEC2A}" type="presParOf" srcId="{10FA7D64-C14D-4CC9-9D2D-DF6BCD840BD9}" destId="{D5FBE8A9-661D-458A-B81B-ABA5A4A7D427}" srcOrd="0" destOrd="0" presId="urn:microsoft.com/office/officeart/2018/2/layout/IconVerticalSolidList"/>
    <dgm:cxn modelId="{F20DAB86-1712-437C-95FC-19A73EA46BBB}" type="presParOf" srcId="{10FA7D64-C14D-4CC9-9D2D-DF6BCD840BD9}" destId="{AF634925-90FF-437F-9766-AC1E58A0BFD0}" srcOrd="1" destOrd="0" presId="urn:microsoft.com/office/officeart/2018/2/layout/IconVerticalSolidList"/>
    <dgm:cxn modelId="{5385F521-61FA-47B3-A123-D76A094BEAA5}" type="presParOf" srcId="{10FA7D64-C14D-4CC9-9D2D-DF6BCD840BD9}" destId="{7D1C947C-3211-41F2-B3C1-AE53CA1C3C9A}" srcOrd="2" destOrd="0" presId="urn:microsoft.com/office/officeart/2018/2/layout/IconVerticalSolidList"/>
    <dgm:cxn modelId="{39656691-9D13-4621-A310-2E154142FD06}" type="presParOf" srcId="{10FA7D64-C14D-4CC9-9D2D-DF6BCD840BD9}" destId="{19672B66-728E-4944-AB14-523269361E3D}" srcOrd="3" destOrd="0" presId="urn:microsoft.com/office/officeart/2018/2/layout/IconVerticalSolidList"/>
    <dgm:cxn modelId="{90A9EC3C-BA0B-48B0-AC9F-49167A21F95F}" type="presParOf" srcId="{695E235C-8A82-4E8D-9C92-EFDFE6B795C2}" destId="{4F69CBB3-4A89-4F5C-B246-66737D9581B3}" srcOrd="1" destOrd="0" presId="urn:microsoft.com/office/officeart/2018/2/layout/IconVerticalSolidList"/>
    <dgm:cxn modelId="{F5F6FB37-2019-4D5B-BAD3-0E86B40A624F}" type="presParOf" srcId="{695E235C-8A82-4E8D-9C92-EFDFE6B795C2}" destId="{23609223-4BC5-4EA5-9B67-677E4F65D016}" srcOrd="2" destOrd="0" presId="urn:microsoft.com/office/officeart/2018/2/layout/IconVerticalSolidList"/>
    <dgm:cxn modelId="{B2A1716E-435C-442B-9FD8-95EC054D1FFC}" type="presParOf" srcId="{23609223-4BC5-4EA5-9B67-677E4F65D016}" destId="{BFF4DA0E-E254-4636-A47B-261D4F5836D6}" srcOrd="0" destOrd="0" presId="urn:microsoft.com/office/officeart/2018/2/layout/IconVerticalSolidList"/>
    <dgm:cxn modelId="{A3664D77-B5D1-4868-8BE8-15DB048D9B83}" type="presParOf" srcId="{23609223-4BC5-4EA5-9B67-677E4F65D016}" destId="{36765AD1-7BE5-4452-968B-2B243AAFEA2F}" srcOrd="1" destOrd="0" presId="urn:microsoft.com/office/officeart/2018/2/layout/IconVerticalSolidList"/>
    <dgm:cxn modelId="{B88A985E-89F0-4B00-80D9-D6A7AA068549}" type="presParOf" srcId="{23609223-4BC5-4EA5-9B67-677E4F65D016}" destId="{87394C90-287B-4F8D-A374-35FD7CB03D7B}" srcOrd="2" destOrd="0" presId="urn:microsoft.com/office/officeart/2018/2/layout/IconVerticalSolidList"/>
    <dgm:cxn modelId="{B39D17C5-95E1-4F59-8BE5-457AD5B871B8}" type="presParOf" srcId="{23609223-4BC5-4EA5-9B67-677E4F65D016}" destId="{069C1815-E5B4-4EA2-85B7-D9DDB544D144}" srcOrd="3" destOrd="0" presId="urn:microsoft.com/office/officeart/2018/2/layout/IconVerticalSolidList"/>
    <dgm:cxn modelId="{B723B845-FD87-4E4E-BCA5-5847934121CB}" type="presParOf" srcId="{695E235C-8A82-4E8D-9C92-EFDFE6B795C2}" destId="{7FA29AA0-F7C7-4299-A881-8ED844F4CE3C}" srcOrd="3" destOrd="0" presId="urn:microsoft.com/office/officeart/2018/2/layout/IconVerticalSolidList"/>
    <dgm:cxn modelId="{8DF0F9D5-2E53-4EC5-9EE2-36CA35C79925}" type="presParOf" srcId="{695E235C-8A82-4E8D-9C92-EFDFE6B795C2}" destId="{70406CD9-C115-4423-836F-FC931693E2A9}" srcOrd="4" destOrd="0" presId="urn:microsoft.com/office/officeart/2018/2/layout/IconVerticalSolidList"/>
    <dgm:cxn modelId="{A93208A3-9257-47E9-8964-EEEC58ABE657}" type="presParOf" srcId="{70406CD9-C115-4423-836F-FC931693E2A9}" destId="{9D8DF741-A371-4B01-B255-2CDC8CEACC9A}" srcOrd="0" destOrd="0" presId="urn:microsoft.com/office/officeart/2018/2/layout/IconVerticalSolidList"/>
    <dgm:cxn modelId="{94B3AC37-3CFB-4064-B64D-B8B510878DD9}" type="presParOf" srcId="{70406CD9-C115-4423-836F-FC931693E2A9}" destId="{487CD05F-A3E0-4ADF-A4E0-454A1CE2B0DF}" srcOrd="1" destOrd="0" presId="urn:microsoft.com/office/officeart/2018/2/layout/IconVerticalSolidList"/>
    <dgm:cxn modelId="{4341C720-7DC4-4C25-82FC-E4CD872C734C}" type="presParOf" srcId="{70406CD9-C115-4423-836F-FC931693E2A9}" destId="{5619CFE9-3881-4DB1-BBE6-4EC27D30B987}" srcOrd="2" destOrd="0" presId="urn:microsoft.com/office/officeart/2018/2/layout/IconVerticalSolidList"/>
    <dgm:cxn modelId="{A9B7D8F0-78F9-4F2C-A034-6703F97226AE}" type="presParOf" srcId="{70406CD9-C115-4423-836F-FC931693E2A9}" destId="{1AC90FC0-6BFB-407A-84B8-355F053B4AB0}" srcOrd="3" destOrd="0" presId="urn:microsoft.com/office/officeart/2018/2/layout/IconVerticalSolidList"/>
    <dgm:cxn modelId="{84396AC2-F60A-4B2E-B2DF-F5319B4DADA0}" type="presParOf" srcId="{695E235C-8A82-4E8D-9C92-EFDFE6B795C2}" destId="{225615C1-1E94-4611-A551-716A16B99FF8}" srcOrd="5" destOrd="0" presId="urn:microsoft.com/office/officeart/2018/2/layout/IconVerticalSolidList"/>
    <dgm:cxn modelId="{634F55E2-3883-4571-8A71-069ECEF04E76}" type="presParOf" srcId="{695E235C-8A82-4E8D-9C92-EFDFE6B795C2}" destId="{A363C3D8-812C-4A56-B073-0F65AEA4B030}" srcOrd="6" destOrd="0" presId="urn:microsoft.com/office/officeart/2018/2/layout/IconVerticalSolidList"/>
    <dgm:cxn modelId="{F1277B5C-3D7F-4694-BA12-0ADD67B2E705}" type="presParOf" srcId="{A363C3D8-812C-4A56-B073-0F65AEA4B030}" destId="{AFCC4198-038F-4C2E-B0CA-76A90B088039}" srcOrd="0" destOrd="0" presId="urn:microsoft.com/office/officeart/2018/2/layout/IconVerticalSolidList"/>
    <dgm:cxn modelId="{21B260B0-5952-4CAE-BAD9-8A21A16B7A3D}" type="presParOf" srcId="{A363C3D8-812C-4A56-B073-0F65AEA4B030}" destId="{FBA78911-70DD-422E-B16A-7531CE891191}" srcOrd="1" destOrd="0" presId="urn:microsoft.com/office/officeart/2018/2/layout/IconVerticalSolidList"/>
    <dgm:cxn modelId="{197C2FDF-7312-40F0-99FB-F7534328D922}" type="presParOf" srcId="{A363C3D8-812C-4A56-B073-0F65AEA4B030}" destId="{63C43868-B668-4E6A-BDF7-D9C69871A6B7}" srcOrd="2" destOrd="0" presId="urn:microsoft.com/office/officeart/2018/2/layout/IconVerticalSolidList"/>
    <dgm:cxn modelId="{F86F5713-2E46-42D7-86B9-1C928484C644}" type="presParOf" srcId="{A363C3D8-812C-4A56-B073-0F65AEA4B030}" destId="{B71D5210-3493-4E6F-9228-E7A242F19F5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AC3313-EDEA-47D1-B839-D5DA2B752FC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0BA8BB4-2F8D-4072-B07C-BDB8090390A5}">
      <dgm:prSet/>
      <dgm:spPr/>
      <dgm:t>
        <a:bodyPr/>
        <a:lstStyle/>
        <a:p>
          <a:r>
            <a:rPr lang="en-US"/>
            <a:t>M-Fr 2:20 – 3:00 p.m.  </a:t>
          </a:r>
        </a:p>
      </dgm:t>
    </dgm:pt>
    <dgm:pt modelId="{FFB7F48E-B5D8-4E37-968B-2DB7AB8079FA}" type="parTrans" cxnId="{F2BAE96F-17D9-4609-9850-19C567C39CA2}">
      <dgm:prSet/>
      <dgm:spPr/>
      <dgm:t>
        <a:bodyPr/>
        <a:lstStyle/>
        <a:p>
          <a:endParaRPr lang="en-US"/>
        </a:p>
      </dgm:t>
    </dgm:pt>
    <dgm:pt modelId="{4040F082-81E1-4CBD-9988-82841BEF51EC}" type="sibTrans" cxnId="{F2BAE96F-17D9-4609-9850-19C567C39CA2}">
      <dgm:prSet/>
      <dgm:spPr/>
      <dgm:t>
        <a:bodyPr/>
        <a:lstStyle/>
        <a:p>
          <a:endParaRPr lang="en-US"/>
        </a:p>
      </dgm:t>
    </dgm:pt>
    <dgm:pt modelId="{ED836BB7-C405-4D37-B66C-432B884F6DCC}">
      <dgm:prSet/>
      <dgm:spPr/>
      <dgm:t>
        <a:bodyPr/>
        <a:lstStyle/>
        <a:p>
          <a:r>
            <a:rPr lang="en-US"/>
            <a:t>***Any/all questions that students have will be answered during this time</a:t>
          </a:r>
        </a:p>
      </dgm:t>
    </dgm:pt>
    <dgm:pt modelId="{9F48F334-35A7-40FA-B98B-309A45A8C57A}" type="parTrans" cxnId="{FBB40873-4393-43C9-81FC-D23EA908258F}">
      <dgm:prSet/>
      <dgm:spPr/>
      <dgm:t>
        <a:bodyPr/>
        <a:lstStyle/>
        <a:p>
          <a:endParaRPr lang="en-US"/>
        </a:p>
      </dgm:t>
    </dgm:pt>
    <dgm:pt modelId="{E2AA5207-3B68-48C0-9D3F-6D3E69B98208}" type="sibTrans" cxnId="{FBB40873-4393-43C9-81FC-D23EA908258F}">
      <dgm:prSet/>
      <dgm:spPr/>
      <dgm:t>
        <a:bodyPr/>
        <a:lstStyle/>
        <a:p>
          <a:endParaRPr lang="en-US"/>
        </a:p>
      </dgm:t>
    </dgm:pt>
    <dgm:pt modelId="{93FC37BB-763F-42AB-ADA6-4C9AC9466444}" type="pres">
      <dgm:prSet presAssocID="{FBAC3313-EDEA-47D1-B839-D5DA2B752FC3}" presName="linear" presStyleCnt="0">
        <dgm:presLayoutVars>
          <dgm:animLvl val="lvl"/>
          <dgm:resizeHandles val="exact"/>
        </dgm:presLayoutVars>
      </dgm:prSet>
      <dgm:spPr/>
    </dgm:pt>
    <dgm:pt modelId="{56A019C7-1C47-4A0D-B6D3-E269404EEF5A}" type="pres">
      <dgm:prSet presAssocID="{70BA8BB4-2F8D-4072-B07C-BDB8090390A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C7E8300-0450-4AF1-B5C8-25BBEA29A1B7}" type="pres">
      <dgm:prSet presAssocID="{4040F082-81E1-4CBD-9988-82841BEF51EC}" presName="spacer" presStyleCnt="0"/>
      <dgm:spPr/>
    </dgm:pt>
    <dgm:pt modelId="{1A19352C-C352-4F22-96F5-16E1B1B1F9F5}" type="pres">
      <dgm:prSet presAssocID="{ED836BB7-C405-4D37-B66C-432B884F6DC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CA1242E-50B0-4CA8-9D35-05F73D2C8EF1}" type="presOf" srcId="{70BA8BB4-2F8D-4072-B07C-BDB8090390A5}" destId="{56A019C7-1C47-4A0D-B6D3-E269404EEF5A}" srcOrd="0" destOrd="0" presId="urn:microsoft.com/office/officeart/2005/8/layout/vList2"/>
    <dgm:cxn modelId="{F2BAE96F-17D9-4609-9850-19C567C39CA2}" srcId="{FBAC3313-EDEA-47D1-B839-D5DA2B752FC3}" destId="{70BA8BB4-2F8D-4072-B07C-BDB8090390A5}" srcOrd="0" destOrd="0" parTransId="{FFB7F48E-B5D8-4E37-968B-2DB7AB8079FA}" sibTransId="{4040F082-81E1-4CBD-9988-82841BEF51EC}"/>
    <dgm:cxn modelId="{FBB40873-4393-43C9-81FC-D23EA908258F}" srcId="{FBAC3313-EDEA-47D1-B839-D5DA2B752FC3}" destId="{ED836BB7-C405-4D37-B66C-432B884F6DCC}" srcOrd="1" destOrd="0" parTransId="{9F48F334-35A7-40FA-B98B-309A45A8C57A}" sibTransId="{E2AA5207-3B68-48C0-9D3F-6D3E69B98208}"/>
    <dgm:cxn modelId="{CB27DBA4-7DC4-40E0-A197-6C456BC1F750}" type="presOf" srcId="{ED836BB7-C405-4D37-B66C-432B884F6DCC}" destId="{1A19352C-C352-4F22-96F5-16E1B1B1F9F5}" srcOrd="0" destOrd="0" presId="urn:microsoft.com/office/officeart/2005/8/layout/vList2"/>
    <dgm:cxn modelId="{CE077BD3-E243-4109-9DDE-B59EF686C1FD}" type="presOf" srcId="{FBAC3313-EDEA-47D1-B839-D5DA2B752FC3}" destId="{93FC37BB-763F-42AB-ADA6-4C9AC9466444}" srcOrd="0" destOrd="0" presId="urn:microsoft.com/office/officeart/2005/8/layout/vList2"/>
    <dgm:cxn modelId="{7D28F0B5-A501-415B-9B96-1B40E77BDE7E}" type="presParOf" srcId="{93FC37BB-763F-42AB-ADA6-4C9AC9466444}" destId="{56A019C7-1C47-4A0D-B6D3-E269404EEF5A}" srcOrd="0" destOrd="0" presId="urn:microsoft.com/office/officeart/2005/8/layout/vList2"/>
    <dgm:cxn modelId="{C911B2A7-A985-4290-B221-EF2848F3F50E}" type="presParOf" srcId="{93FC37BB-763F-42AB-ADA6-4C9AC9466444}" destId="{3C7E8300-0450-4AF1-B5C8-25BBEA29A1B7}" srcOrd="1" destOrd="0" presId="urn:microsoft.com/office/officeart/2005/8/layout/vList2"/>
    <dgm:cxn modelId="{A991AF75-3C34-4396-B3CC-68AEBB3424E3}" type="presParOf" srcId="{93FC37BB-763F-42AB-ADA6-4C9AC9466444}" destId="{1A19352C-C352-4F22-96F5-16E1B1B1F9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BE8A9-661D-458A-B81B-ABA5A4A7D427}">
      <dsp:nvSpPr>
        <dsp:cNvPr id="0" name=""/>
        <dsp:cNvSpPr/>
      </dsp:nvSpPr>
      <dsp:spPr>
        <a:xfrm>
          <a:off x="0" y="2447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34925-90FF-437F-9766-AC1E58A0BFD0}">
      <dsp:nvSpPr>
        <dsp:cNvPr id="0" name=""/>
        <dsp:cNvSpPr/>
      </dsp:nvSpPr>
      <dsp:spPr>
        <a:xfrm>
          <a:off x="375217" y="281534"/>
          <a:ext cx="682214" cy="682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72B66-728E-4944-AB14-523269361E3D}">
      <dsp:nvSpPr>
        <dsp:cNvPr id="0" name=""/>
        <dsp:cNvSpPr/>
      </dsp:nvSpPr>
      <dsp:spPr>
        <a:xfrm>
          <a:off x="1432649" y="2447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Class Participation:  30%</a:t>
          </a:r>
        </a:p>
      </dsp:txBody>
      <dsp:txXfrm>
        <a:off x="1432649" y="2447"/>
        <a:ext cx="5156041" cy="1240389"/>
      </dsp:txXfrm>
    </dsp:sp>
    <dsp:sp modelId="{BFF4DA0E-E254-4636-A47B-261D4F5836D6}">
      <dsp:nvSpPr>
        <dsp:cNvPr id="0" name=""/>
        <dsp:cNvSpPr/>
      </dsp:nvSpPr>
      <dsp:spPr>
        <a:xfrm>
          <a:off x="0" y="1552933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65AD1-7BE5-4452-968B-2B243AAFEA2F}">
      <dsp:nvSpPr>
        <dsp:cNvPr id="0" name=""/>
        <dsp:cNvSpPr/>
      </dsp:nvSpPr>
      <dsp:spPr>
        <a:xfrm>
          <a:off x="375217" y="1832021"/>
          <a:ext cx="682214" cy="6822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C1815-E5B4-4EA2-85B7-D9DDB544D144}">
      <dsp:nvSpPr>
        <dsp:cNvPr id="0" name=""/>
        <dsp:cNvSpPr/>
      </dsp:nvSpPr>
      <dsp:spPr>
        <a:xfrm>
          <a:off x="1432649" y="1552933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Classwork:  30%</a:t>
          </a:r>
        </a:p>
      </dsp:txBody>
      <dsp:txXfrm>
        <a:off x="1432649" y="1552933"/>
        <a:ext cx="5156041" cy="1240389"/>
      </dsp:txXfrm>
    </dsp:sp>
    <dsp:sp modelId="{9D8DF741-A371-4B01-B255-2CDC8CEACC9A}">
      <dsp:nvSpPr>
        <dsp:cNvPr id="0" name=""/>
        <dsp:cNvSpPr/>
      </dsp:nvSpPr>
      <dsp:spPr>
        <a:xfrm>
          <a:off x="0" y="3103420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CD05F-A3E0-4ADF-A4E0-454A1CE2B0DF}">
      <dsp:nvSpPr>
        <dsp:cNvPr id="0" name=""/>
        <dsp:cNvSpPr/>
      </dsp:nvSpPr>
      <dsp:spPr>
        <a:xfrm>
          <a:off x="375217" y="3382507"/>
          <a:ext cx="682214" cy="6822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90FC0-6BFB-407A-84B8-355F053B4AB0}">
      <dsp:nvSpPr>
        <dsp:cNvPr id="0" name=""/>
        <dsp:cNvSpPr/>
      </dsp:nvSpPr>
      <dsp:spPr>
        <a:xfrm>
          <a:off x="1432649" y="3103420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Tests/Quizzes/Projects:  </a:t>
          </a:r>
          <a:r>
            <a:rPr lang="en-US" sz="2200" kern="1200" dirty="0">
              <a:latin typeface="Calibri Light" panose="020F0302020204030204"/>
            </a:rPr>
            <a:t>30</a:t>
          </a:r>
          <a:r>
            <a:rPr lang="en-US" sz="2200" kern="1200" dirty="0"/>
            <a:t>%</a:t>
          </a:r>
        </a:p>
      </dsp:txBody>
      <dsp:txXfrm>
        <a:off x="1432649" y="3103420"/>
        <a:ext cx="5156041" cy="1240389"/>
      </dsp:txXfrm>
    </dsp:sp>
    <dsp:sp modelId="{AFCC4198-038F-4C2E-B0CA-76A90B088039}">
      <dsp:nvSpPr>
        <dsp:cNvPr id="0" name=""/>
        <dsp:cNvSpPr/>
      </dsp:nvSpPr>
      <dsp:spPr>
        <a:xfrm>
          <a:off x="0" y="4653906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78911-70DD-422E-B16A-7531CE891191}">
      <dsp:nvSpPr>
        <dsp:cNvPr id="0" name=""/>
        <dsp:cNvSpPr/>
      </dsp:nvSpPr>
      <dsp:spPr>
        <a:xfrm>
          <a:off x="375217" y="4932994"/>
          <a:ext cx="682214" cy="6822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D5210-3493-4E6F-9228-E7A242F19F5A}">
      <dsp:nvSpPr>
        <dsp:cNvPr id="0" name=""/>
        <dsp:cNvSpPr/>
      </dsp:nvSpPr>
      <dsp:spPr>
        <a:xfrm>
          <a:off x="1432649" y="4653906"/>
          <a:ext cx="5156041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libri Light" panose="020F0302020204030204"/>
            </a:rPr>
            <a:t>Homework:  10%</a:t>
          </a:r>
          <a:endParaRPr lang="en-US" sz="2200" kern="1200" dirty="0"/>
        </a:p>
      </dsp:txBody>
      <dsp:txXfrm>
        <a:off x="1432649" y="4653906"/>
        <a:ext cx="5156041" cy="1240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019C7-1C47-4A0D-B6D3-E269404EEF5A}">
      <dsp:nvSpPr>
        <dsp:cNvPr id="0" name=""/>
        <dsp:cNvSpPr/>
      </dsp:nvSpPr>
      <dsp:spPr>
        <a:xfrm>
          <a:off x="0" y="29447"/>
          <a:ext cx="5029199" cy="23955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M-Fr 2:20 – 3:00 p.m.  </a:t>
          </a:r>
        </a:p>
      </dsp:txBody>
      <dsp:txXfrm>
        <a:off x="116939" y="146386"/>
        <a:ext cx="4795321" cy="2161623"/>
      </dsp:txXfrm>
    </dsp:sp>
    <dsp:sp modelId="{1A19352C-C352-4F22-96F5-16E1B1B1F9F5}">
      <dsp:nvSpPr>
        <dsp:cNvPr id="0" name=""/>
        <dsp:cNvSpPr/>
      </dsp:nvSpPr>
      <dsp:spPr>
        <a:xfrm>
          <a:off x="0" y="2522869"/>
          <a:ext cx="5029199" cy="239550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***Any/all questions that students have will be answered during this time</a:t>
          </a:r>
        </a:p>
      </dsp:txBody>
      <dsp:txXfrm>
        <a:off x="116939" y="2639808"/>
        <a:ext cx="4795321" cy="2161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Health Education Curriculum Goals</a:t>
            </a: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As a result of our Health Curriculum, Students will: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Understand the variety of physical, mental, emotional, and social changes that occur throughout life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Comprehend concepts related to health promotion and disease prevention to enhance health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Analyze the influence of family, peers, culture, media, technology, and other factors on health behaviors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Demonstrate the ability to use decision-making skills to enhance health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Demonstrate the ability to practice health-enhancing behaviors and avoid or reduce health risks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1700">
                <a:solidFill>
                  <a:srgbClr val="000000"/>
                </a:solidFill>
              </a:rPr>
              <a:t>Demonstrate the ability to use interpersonal communications skills to enhance health and avoid or reduce health risks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7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BF1DE8-A433-408A-8EB4-71A0618C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Overview of M.S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6A460-721A-4B29-8B84-02A3A29C7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200">
                <a:solidFill>
                  <a:srgbClr val="FFFFFF"/>
                </a:solidFill>
                <a:ea typeface="+mn-lt"/>
                <a:cs typeface="+mn-lt"/>
              </a:rPr>
              <a:t>Welcome to Middle School Health.  This one semester course fulfills the ½ credit of Health Education that is mandated by the NYS Department of Education.  Our topics will include all three areas of which are essential to our health and wellness; physical Health, mental Health and emotional Health.  Examples of topics include physical activity/fitness, communicable and non-communicable disease, safety and emergencies, body systems, personal care/hygiene, nutrition, alcohol awareness, drugs and tobacco, HIV/AIDS and first aid/safety.  </a:t>
            </a:r>
            <a:endParaRPr lang="en-US" sz="2200">
              <a:solidFill>
                <a:srgbClr val="FFFFFF"/>
              </a:solidFill>
              <a:cs typeface="Calibri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5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401AA6-325B-45DF-8D7A-B9CA7620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400" b="1">
                <a:solidFill>
                  <a:srgbClr val="FFFFFF"/>
                </a:solidFill>
                <a:cs typeface="Calibri Light"/>
              </a:rPr>
              <a:t>Virtual Learning Expectations/Digital Citizenship</a:t>
            </a:r>
            <a:endParaRPr lang="en-US" sz="34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3096C-126B-4971-BA04-E2F076EA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514350">
              <a:buAutoNum type="arabicPeriod"/>
            </a:pPr>
            <a:r>
              <a:rPr lang="en-US" sz="1900">
                <a:solidFill>
                  <a:srgbClr val="000000"/>
                </a:solidFill>
                <a:cs typeface="Calibri" panose="020F0502020204030204"/>
              </a:rPr>
              <a:t>Cameras should be turned on during live class (students can change their virtual background via Microsoft Teams if that makes them more comfortable sharing video)</a:t>
            </a:r>
          </a:p>
          <a:p>
            <a:pPr marL="514350" indent="-514350">
              <a:buAutoNum type="arabicPeriod"/>
            </a:pPr>
            <a:r>
              <a:rPr lang="en-US" sz="1900">
                <a:solidFill>
                  <a:srgbClr val="000000"/>
                </a:solidFill>
                <a:cs typeface="Calibri" panose="020F0502020204030204"/>
              </a:rPr>
              <a:t>I have created group chats within Microsoft Teams so that I am able to communicate important class information (assignments, meetings, changes, etc.).  Students should not use this as a group chat.  After a warning for ignoring this expectation, student will be removed from group chat.</a:t>
            </a:r>
          </a:p>
          <a:p>
            <a:pPr marL="514350" indent="-514350">
              <a:buAutoNum type="arabicPeriod"/>
            </a:pPr>
            <a:r>
              <a:rPr lang="en-US" sz="1900">
                <a:solidFill>
                  <a:srgbClr val="000000"/>
                </a:solidFill>
                <a:cs typeface="Calibri" panose="020F0502020204030204"/>
              </a:rPr>
              <a:t>If a student needs to get in touch with me, he/she should do so via Microsoft Teams.  During school hours, I will respond either immediately (if I am not live during another class) or as soon as I am done with class.  </a:t>
            </a:r>
          </a:p>
          <a:p>
            <a:pPr marL="0" indent="0">
              <a:buNone/>
            </a:pPr>
            <a:endParaRPr lang="en-US" sz="190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8750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A8BB78-7507-4272-9D52-E5C51420C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3100" b="1">
                <a:solidFill>
                  <a:srgbClr val="FFFFFF"/>
                </a:solidFill>
                <a:ea typeface="+mj-lt"/>
                <a:cs typeface="+mj-lt"/>
              </a:rPr>
              <a:t>Virtual Learning Expectations/Digital Citizenship (cont'd)</a:t>
            </a:r>
            <a:endParaRPr lang="en-US" sz="3100">
              <a:solidFill>
                <a:srgbClr val="FFFFFF"/>
              </a:solidFill>
              <a:cs typeface="Calibri Light" panose="020F0302020204030204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F45C0-D085-4DF2-8048-A7F8DA105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514350">
              <a:buAutoNum type="arabicPeriod"/>
            </a:pPr>
            <a:r>
              <a:rPr lang="en-US" sz="2400">
                <a:solidFill>
                  <a:srgbClr val="FEFFFF"/>
                </a:solidFill>
                <a:cs typeface="Calibri" panose="020F0502020204030204"/>
              </a:rPr>
              <a:t> Students must check the General Post area and the Assignment area each morning (8:30 a.m) and afternoon (12:00 p.m) for assignments and updates.  </a:t>
            </a:r>
          </a:p>
          <a:p>
            <a:pPr marL="514350" indent="-514350">
              <a:buAutoNum type="arabicPeriod"/>
            </a:pPr>
            <a:r>
              <a:rPr lang="en-US" sz="2400">
                <a:solidFill>
                  <a:srgbClr val="FEFFFF"/>
                </a:solidFill>
                <a:cs typeface="Calibri" panose="020F0502020204030204"/>
              </a:rPr>
              <a:t>During live sessions, students should remain muted unless called upon.  </a:t>
            </a:r>
          </a:p>
          <a:p>
            <a:pPr marL="514350" indent="-514350">
              <a:buAutoNum type="arabicPeriod"/>
            </a:pPr>
            <a:r>
              <a:rPr lang="en-US" sz="2400">
                <a:solidFill>
                  <a:srgbClr val="FEFFFF"/>
                </a:solidFill>
                <a:cs typeface="Calibri" panose="020F0502020204030204"/>
              </a:rPr>
              <a:t>If a student has a question or would like to share an answer, he/she should raise his/her hand digitally via Microsoft Teams.  When called upon, he/she should unmute and speak.  </a:t>
            </a:r>
          </a:p>
        </p:txBody>
      </p:sp>
    </p:spTree>
    <p:extLst>
      <p:ext uri="{BB962C8B-B14F-4D97-AF65-F5344CB8AC3E}">
        <p14:creationId xmlns:p14="http://schemas.microsoft.com/office/powerpoint/2010/main" val="285950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6313F-4173-494A-B633-9A740A6DC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n-US" sz="4800" b="1">
                <a:cs typeface="Calibri Light"/>
              </a:rPr>
              <a:t>Health Education Grading Policy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70C2B8-7E3A-4674-98DF-2A27995D2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053221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401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57D4A72-F4F1-498A-B083-59E8C50B7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FF3303-6FC3-4637-A201-B4CCC1C99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2063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C953DC-A6DD-4014-8C35-ED998D2EE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cs typeface="Calibri Light"/>
              </a:rPr>
              <a:t>Mr. Cozzali's Office Hours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18EA3B-1D3C-44CD-8FB0-6BF88A1FD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110948"/>
              </p:ext>
            </p:extLst>
          </p:nvPr>
        </p:nvGraphicFramePr>
        <p:xfrm>
          <a:off x="6355080" y="955653"/>
          <a:ext cx="5029200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657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Health Education Curriculum Goals</vt:lpstr>
      <vt:lpstr>Overview of M.S Health</vt:lpstr>
      <vt:lpstr>Virtual Learning Expectations/Digital Citizenship</vt:lpstr>
      <vt:lpstr>Virtual Learning Expectations/Digital Citizenship (cont'd)</vt:lpstr>
      <vt:lpstr>Health Education Grading Policy</vt:lpstr>
      <vt:lpstr>Mr. Cozzali's Office Hours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360</cp:revision>
  <dcterms:created xsi:type="dcterms:W3CDTF">2020-09-23T15:20:15Z</dcterms:created>
  <dcterms:modified xsi:type="dcterms:W3CDTF">2020-09-23T16:57:58Z</dcterms:modified>
</cp:coreProperties>
</file>